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d37ded246f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d37ded246f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d37ded246f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d37ded246f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d37ded246f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d37ded246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d37ded246f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d37ded246f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d37ded246f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d37ded246f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d37ded246f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d37ded246f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d37ded246f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d37ded246f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d37ded246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d37ded246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37ded246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37ded246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d37ded246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d37ded246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d37ded246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d37ded246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37ded246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d37ded246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d37ded246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d37ded246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d37ded246f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d37ded246f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d37ded246f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d37ded246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45" y="0"/>
            <a:ext cx="91015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4" y="0"/>
            <a:ext cx="913051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00"/>
            <a:ext cx="9144000" cy="513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95" y="0"/>
            <a:ext cx="91015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7" y="0"/>
            <a:ext cx="913194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85" y="0"/>
            <a:ext cx="912062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0" y="0"/>
            <a:ext cx="91368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99" y="0"/>
            <a:ext cx="91128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7" y="0"/>
            <a:ext cx="913194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99"/>
            <a:ext cx="9143999" cy="514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00"/>
            <a:ext cx="9144000" cy="513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99"/>
            <a:ext cx="9143999" cy="514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9" y="0"/>
            <a:ext cx="912412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8" y="0"/>
            <a:ext cx="911918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7" y="0"/>
            <a:ext cx="913194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8" y="0"/>
            <a:ext cx="912556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