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cf0ca9877d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cf0ca9877d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cf0ca9877d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cf0ca9877d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cf0ca9877d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cf0ca9877d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cf0ca9877d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cf0ca9877d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cf0ca9877d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cf0ca9877d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cf0ca9877d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cf0ca9877d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cf0ca9877d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cf0ca9877d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cf0ca9877d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cf0ca9877d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cf0ca9877d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cf0ca9877d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cf0ca9877d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cf0ca9877d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f0ca9877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f0ca987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f0ca9877d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f0ca9877d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cf0ca9877d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cf0ca9877d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cf0ca9877d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cf0ca9877d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cf0ca9877d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cf0ca9877d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cf0ca9877d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cf0ca9877d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cf0ca9877d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cf0ca9877d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cf0ca9877d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cf0ca9877d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cf0ca9877d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cf0ca9877d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cf0ca9877d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cf0ca9877d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cf0ca9877d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cf0ca9877d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f0ca9877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f0ca9877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f0ca9877d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cf0ca9877d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cf0ca9877d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cf0ca9877d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cf0ca9877d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cf0ca9877d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cf0ca9877d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cf0ca9877d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cf0ca9877d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cf0ca9877d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cf0ca9877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cf0ca9877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cf0ca9877d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cf0ca9877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cf0ca9877d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cf0ca9877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cf0ca9877d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cf0ca9877d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f0ca9877d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cf0ca9877d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cf0ca9877d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cf0ca9877d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6" name="Google Shape;26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3" name="Google Shape;27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