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2399538d5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2399538d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2399538d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d2399538d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2399538d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2399538d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2399538d5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2399538d5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2399538d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d2399538d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2399538d5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d2399538d5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d2399538d5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d2399538d5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d2399538d5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d2399538d5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d2399538d5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d2399538d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d2399538d5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d2399538d5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d2399538d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d2399538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d2399538d5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d2399538d5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2399538d5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2399538d5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2399538d5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2399538d5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2399538d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2399538d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2399538d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2399538d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2399538d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d2399538d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2399538d5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d2399538d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d2399538d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d2399538d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2399538d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d2399538d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d2399538d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d2399538d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4" y="0"/>
            <a:ext cx="913051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02"/>
            <a:ext cx="9144002" cy="5135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8" y="0"/>
            <a:ext cx="911918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99"/>
            <a:ext cx="9143999" cy="514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4" y="0"/>
            <a:ext cx="912907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8" y="0"/>
            <a:ext cx="911918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7" y="0"/>
            <a:ext cx="913194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8" y="0"/>
            <a:ext cx="912556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8" y="0"/>
            <a:ext cx="912556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0" y="0"/>
            <a:ext cx="91368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" y="0"/>
            <a:ext cx="913546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00"/>
            <a:ext cx="9144000" cy="513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" y="0"/>
            <a:ext cx="914186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9" y="0"/>
            <a:ext cx="912412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" y="0"/>
            <a:ext cx="913051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998"/>
            <a:ext cx="9144000" cy="5125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72" y="0"/>
            <a:ext cx="911425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85" y="0"/>
            <a:ext cx="912062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/>
          <p:nvPr/>
        </p:nvSpPr>
        <p:spPr>
          <a:xfrm>
            <a:off x="11685" y="0"/>
            <a:ext cx="9120629" cy="5143499"/>
          </a:xfrm>
          <a:prstGeom prst="rect">
            <a:avLst/>
          </a:prstGeom>
          <a:noFill/>
          <a:ln>
            <a:noFill/>
          </a:ln>
        </p:spPr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" y="0"/>
            <a:ext cx="914328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00"/>
            <a:ext cx="9144000" cy="513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8" y="0"/>
            <a:ext cx="912556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7" y="0"/>
            <a:ext cx="913194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